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892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798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679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968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026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123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082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232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301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306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593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B2568-78C6-48AB-8C78-421B732A1742}" type="datetimeFigureOut">
              <a:rPr lang="en-IE" smtClean="0"/>
              <a:t>14/05/2018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22A97-91F4-49B7-BEA2-C4D9259317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933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RSASeminar_2018_LucyCurtis.ppt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Road%20Safety%20Audit%20on%20Lines%20&amp;%20Signs%20programme.pptm" TargetMode="External"/><Relationship Id="rId5" Type="http://schemas.openxmlformats.org/officeDocument/2006/relationships/hyperlink" Target="TII%20RSA%20-%20Cycling%20-%20Joe%20Seymour%20May%202018-%20REV%202.pptx" TargetMode="External"/><Relationship Id="rId4" Type="http://schemas.openxmlformats.org/officeDocument/2006/relationships/hyperlink" Target="Auditing%20the%20Construction%20of%20the%20Luas-%20RSA%20Presentation%20150518%20-%20Final.ppt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2+1%20-%20Trans%20Canada.ppt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Steve%20Proctor%20presentation%2015%20May.ppt" TargetMode="External"/><Relationship Id="rId4" Type="http://schemas.openxmlformats.org/officeDocument/2006/relationships/hyperlink" Target="Safety%20Camera%20-%20Presentation%20-%20Irish%20-%20Slides%20only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raffic%20Injuries%20Tullamore.ppt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naging%20Traffic%20Incident%20Data%20on%20the%20Motorway%20Network.pptx" TargetMode="External"/><Relationship Id="rId5" Type="http://schemas.openxmlformats.org/officeDocument/2006/relationships/hyperlink" Target="RSA%20Presentation%20May%202018%20-%20George%20Frisby.ppt" TargetMode="External"/><Relationship Id="rId4" Type="http://schemas.openxmlformats.org/officeDocument/2006/relationships/hyperlink" Target="RoadTrafficInjuryData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ullamore%20safety%20-%20DMURS%20transitional%20zones_AK.ppt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Brian%20Bourke%20Public%20Lighting%20Tullamore%20May%202018.pptx" TargetMode="External"/><Relationship Id="rId4" Type="http://schemas.openxmlformats.org/officeDocument/2006/relationships/hyperlink" Target="Lighting%20Standards%20Arup%20RS%20Seminar%20May%202018%20Ver%201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390" y="2083324"/>
            <a:ext cx="8041064" cy="4496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088827"/>
              </p:ext>
            </p:extLst>
          </p:nvPr>
        </p:nvGraphicFramePr>
        <p:xfrm>
          <a:off x="1" y="0"/>
          <a:ext cx="12192000" cy="6858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7398"/>
                <a:gridCol w="4346469"/>
                <a:gridCol w="6448133"/>
              </a:tblGrid>
              <a:tr h="736702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Transport Infrastructure Ireland - Road Safety Audit Seminar - 15</a:t>
                      </a:r>
                      <a:r>
                        <a:rPr lang="en-IE" sz="1800" baseline="30000" dirty="0">
                          <a:effectLst/>
                        </a:rPr>
                        <a:t>th</a:t>
                      </a:r>
                      <a:r>
                        <a:rPr lang="en-IE" sz="1800" dirty="0">
                          <a:effectLst/>
                        </a:rPr>
                        <a:t> May 2018 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531612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dirty="0" err="1">
                          <a:effectLst/>
                        </a:rPr>
                        <a:t>Tullamore</a:t>
                      </a:r>
                      <a:r>
                        <a:rPr lang="en-IE" sz="1800" dirty="0">
                          <a:effectLst/>
                        </a:rPr>
                        <a:t> Court Hotel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5316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09:30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Registration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 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5316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10:00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Introduction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Helen Hughes, TII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782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10:10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b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 smtClean="0">
                          <a:effectLst/>
                        </a:rPr>
                        <a:t>Auditing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Chair: Harry Cullen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657668">
                <a:tc>
                  <a:txBody>
                    <a:bodyPr/>
                    <a:lstStyle/>
                    <a:p>
                      <a:endParaRPr lang="en-IE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hlinkClick r:id="rId3" action="ppaction://hlinkpres?slideindex=1&amp;slidetitle="/>
                        </a:rPr>
                        <a:t>Update on road safety audit 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Lucy Curtis, Kerry National Roads Office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657668">
                <a:tc>
                  <a:txBody>
                    <a:bodyPr/>
                    <a:lstStyle/>
                    <a:p>
                      <a:endParaRPr lang="en-IE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hlinkClick r:id="rId4" action="ppaction://hlinkpres?slideindex=1&amp;slidetitle="/>
                        </a:rPr>
                        <a:t>Auditing the construction of the LUAS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Gerry Higgins, TII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657668">
                <a:tc>
                  <a:txBody>
                    <a:bodyPr/>
                    <a:lstStyle/>
                    <a:p>
                      <a:endParaRPr lang="en-IE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hlinkClick r:id="rId5" action="ppaction://hlinkpres?slideindex=1&amp;slidetitle="/>
                        </a:rPr>
                        <a:t>Auditing cycle schemes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Joe Seymour, Aecom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707926">
                <a:tc>
                  <a:txBody>
                    <a:bodyPr/>
                    <a:lstStyle/>
                    <a:p>
                      <a:endParaRPr lang="en-IE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hlinkClick r:id="rId6" action="ppaction://hlinkpres?slideindex=1&amp;slidetitle="/>
                        </a:rPr>
                        <a:t>Auditing the national signing &amp; </a:t>
                      </a:r>
                      <a:r>
                        <a:rPr lang="en-IE" sz="1600" dirty="0" err="1">
                          <a:effectLst/>
                          <a:hlinkClick r:id="rId6" action="ppaction://hlinkpres?slideindex=1&amp;slidetitle="/>
                        </a:rPr>
                        <a:t>roadmarking</a:t>
                      </a:r>
                      <a:r>
                        <a:rPr lang="en-IE" sz="1600" dirty="0">
                          <a:effectLst/>
                          <a:hlinkClick r:id="rId6" action="ppaction://hlinkpres?slideindex=1&amp;slidetitle="/>
                        </a:rPr>
                        <a:t> programme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Owen Duffy, </a:t>
                      </a:r>
                      <a:r>
                        <a:rPr lang="en-IE" sz="1600" dirty="0" err="1">
                          <a:effectLst/>
                        </a:rPr>
                        <a:t>Tramore</a:t>
                      </a:r>
                      <a:r>
                        <a:rPr lang="en-IE" sz="1600" dirty="0">
                          <a:effectLst/>
                        </a:rPr>
                        <a:t> House National Roads Office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531612">
                <a:tc>
                  <a:txBody>
                    <a:bodyPr/>
                    <a:lstStyle/>
                    <a:p>
                      <a:endParaRPr lang="en-IE" sz="16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Discussion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 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5316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11:25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Tea &amp; Coffee Break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0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390" y="2083324"/>
            <a:ext cx="8041064" cy="4496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61956"/>
              </p:ext>
            </p:extLst>
          </p:nvPr>
        </p:nvGraphicFramePr>
        <p:xfrm>
          <a:off x="2" y="-216820"/>
          <a:ext cx="13030201" cy="7077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469"/>
                <a:gridCol w="5228220"/>
                <a:gridCol w="6308512"/>
              </a:tblGrid>
              <a:tr h="999245">
                <a:tc gridSpan="3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 Infrastructure Ireland - Road Safety Audit Seminar - 15th May 2018 </a:t>
                      </a: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575320">
                <a:tc gridSpan="3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Tullamore</a:t>
                      </a:r>
                      <a:r>
                        <a:rPr lang="en-I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Court Hotel</a:t>
                      </a: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78609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11:40</a:t>
                      </a: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Road </a:t>
                      </a:r>
                      <a:r>
                        <a:rPr lang="en-I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Safety</a:t>
                      </a:r>
                    </a:p>
                  </a:txBody>
                  <a:tcPr marL="35978" marR="35978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John McCarthy, </a:t>
                      </a:r>
                      <a:r>
                        <a:rPr lang="en-IE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DTTaS</a:t>
                      </a:r>
                      <a:endParaRPr lang="en-IE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</a:tr>
              <a:tr h="78609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action="ppaction://hlinkpres?slideindex=1&amp;slidetitle="/>
                        </a:rPr>
                        <a:t>2+1 and the Trans Canada Highway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 Wilson, GEMS, Ontario</a:t>
                      </a:r>
                    </a:p>
                  </a:txBody>
                  <a:tcPr marL="35978" marR="35978" marT="0" marB="0" anchor="ctr"/>
                </a:tc>
              </a:tr>
              <a:tr h="78609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Psychological factors that influence how drivers interact with the road environment </a:t>
                      </a: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 </a:t>
                      </a:r>
                      <a:r>
                        <a:rPr lang="en-I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Gormley</a:t>
                      </a: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Trinity College Dublin</a:t>
                      </a:r>
                    </a:p>
                  </a:txBody>
                  <a:tcPr marL="35978" marR="35978" marT="0" marB="0" anchor="ctr"/>
                </a:tc>
              </a:tr>
              <a:tr h="78609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pres?slideindex=1&amp;slidetitle="/>
                        </a:rPr>
                        <a:t>Scotland’s experience with average speed cameras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Steven Feeney, Transport Scotland</a:t>
                      </a:r>
                    </a:p>
                  </a:txBody>
                  <a:tcPr marL="35978" marR="35978" marT="0" marB="0" anchor="ctr"/>
                </a:tc>
              </a:tr>
              <a:tr h="78609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pres?slideindex=1&amp;slidetitle="/>
                        </a:rPr>
                        <a:t>Cycle safety issues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Steve Proctor, TMS Consultants</a:t>
                      </a:r>
                    </a:p>
                  </a:txBody>
                  <a:tcPr marL="35978" marR="35978" marT="0" marB="0" anchor="ctr"/>
                </a:tc>
              </a:tr>
              <a:tr h="78609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5978" marR="35978" marT="0" marB="0" anchor="ctr"/>
                </a:tc>
              </a:tr>
              <a:tr h="78609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12:55</a:t>
                      </a:r>
                    </a:p>
                  </a:txBody>
                  <a:tcPr marL="35978" marR="35978" marT="0" marB="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Lunch</a:t>
                      </a: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46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390" y="2083324"/>
            <a:ext cx="8041064" cy="4496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725835"/>
              </p:ext>
            </p:extLst>
          </p:nvPr>
        </p:nvGraphicFramePr>
        <p:xfrm>
          <a:off x="-122549" y="4"/>
          <a:ext cx="14264328" cy="6857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801"/>
                <a:gridCol w="5320499"/>
                <a:gridCol w="7477028"/>
              </a:tblGrid>
              <a:tr h="617511">
                <a:tc gridSpan="3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 Infrastructure Ireland - Road Safety Audit Seminar - 15th May 2018 </a:t>
                      </a: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617511">
                <a:tc gridSpan="3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Tullamore</a:t>
                      </a:r>
                      <a:r>
                        <a:rPr lang="en-I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Court Hotel</a:t>
                      </a: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6175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14:00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Data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Chair: Peter </a:t>
                      </a:r>
                      <a:r>
                        <a:rPr lang="en-IE" sz="1600" b="1" dirty="0" err="1">
                          <a:effectLst/>
                        </a:rPr>
                        <a:t>Morehan</a:t>
                      </a:r>
                      <a:r>
                        <a:rPr lang="en-IE" sz="1600" b="1" dirty="0">
                          <a:effectLst/>
                        </a:rPr>
                        <a:t>, JB Barry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642979">
                <a:tc>
                  <a:txBody>
                    <a:bodyPr/>
                    <a:lstStyle/>
                    <a:p>
                      <a:endParaRPr lang="en-IE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action="ppaction://hlinkpres?slideindex=1&amp;slidetitle="/>
                        </a:rPr>
                        <a:t>Under reporting of traffic injuries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Jack Short, Trinity College Dublin</a:t>
                      </a:r>
                    </a:p>
                  </a:txBody>
                  <a:tcPr marL="35978" marR="35978" marT="0" marB="0" anchor="ctr"/>
                </a:tc>
              </a:tr>
              <a:tr h="877037">
                <a:tc>
                  <a:txBody>
                    <a:bodyPr/>
                    <a:lstStyle/>
                    <a:p>
                      <a:endParaRPr lang="en-IE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pres?slideindex=1&amp;slidetitle="/>
                        </a:rPr>
                        <a:t>Roadside hazards and injury severity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Clodagh Staunton, Limerick National Roads Office</a:t>
                      </a:r>
                    </a:p>
                  </a:txBody>
                  <a:tcPr marL="35978" marR="35978" marT="0" marB="0" anchor="ctr"/>
                </a:tc>
              </a:tr>
              <a:tr h="964468">
                <a:tc>
                  <a:txBody>
                    <a:bodyPr/>
                    <a:lstStyle/>
                    <a:p>
                      <a:endParaRPr lang="en-IE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pres?slideindex=1&amp;slidetitle="/>
                        </a:rPr>
                        <a:t>Using collision modification factors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George </a:t>
                      </a:r>
                      <a:r>
                        <a:rPr lang="en-I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Frisby</a:t>
                      </a: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Roadplan Consulting</a:t>
                      </a:r>
                    </a:p>
                  </a:txBody>
                  <a:tcPr marL="35978" marR="35978" marT="0" marB="0" anchor="ctr"/>
                </a:tc>
              </a:tr>
              <a:tr h="1285958">
                <a:tc>
                  <a:txBody>
                    <a:bodyPr/>
                    <a:lstStyle/>
                    <a:p>
                      <a:endParaRPr lang="en-IE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action="ppaction://hlinkpres?slideindex=1&amp;slidetitle="/>
                        </a:rPr>
                        <a:t>Managing traffic incident data on the motorway network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Simon </a:t>
                      </a:r>
                      <a:r>
                        <a:rPr lang="en-I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Alvey</a:t>
                      </a: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David Kelly, Atkins</a:t>
                      </a:r>
                    </a:p>
                  </a:txBody>
                  <a:tcPr marL="35978" marR="35978" marT="0" marB="0" anchor="ctr"/>
                </a:tc>
              </a:tr>
              <a:tr h="617511">
                <a:tc>
                  <a:txBody>
                    <a:bodyPr/>
                    <a:lstStyle/>
                    <a:p>
                      <a:endParaRPr lang="en-IE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Discussion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 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6175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15:20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Tea &amp; Coffee Break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40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390" y="2083324"/>
            <a:ext cx="8041064" cy="4496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82540"/>
              </p:ext>
            </p:extLst>
          </p:nvPr>
        </p:nvGraphicFramePr>
        <p:xfrm>
          <a:off x="0" y="4"/>
          <a:ext cx="14141777" cy="6857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4199"/>
                <a:gridCol w="5267112"/>
                <a:gridCol w="7420466"/>
              </a:tblGrid>
              <a:tr h="704521">
                <a:tc gridSpan="3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 Infrastructure Ireland - Road Safety Audit Seminar - 15th May 2018 </a:t>
                      </a: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704521">
                <a:tc gridSpan="3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Tullamore</a:t>
                      </a:r>
                      <a:r>
                        <a:rPr lang="en-I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Court Hotel</a:t>
                      </a: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7045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15:35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Design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Chair: Alastair de Beer, TII 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</a:tr>
              <a:tr h="1000617">
                <a:tc>
                  <a:txBody>
                    <a:bodyPr/>
                    <a:lstStyle/>
                    <a:p>
                      <a:endParaRPr lang="en-IE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action="ppaction://hlinkpres?slideindex=1&amp;slidetitle="/>
                        </a:rPr>
                        <a:t>Application of DMURS 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Eimear Fox, TII &amp; Fiona Bohane, Cork National Roads </a:t>
                      </a:r>
                      <a:r>
                        <a:rPr lang="en-IE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Office.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</a:tr>
              <a:tr h="1000617">
                <a:tc>
                  <a:txBody>
                    <a:bodyPr/>
                    <a:lstStyle/>
                    <a:p>
                      <a:endParaRPr lang="en-IE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pres?slideindex=1&amp;slidetitle="/>
                        </a:rPr>
                        <a:t>Street lighting Part 1</a:t>
                      </a:r>
                      <a:endParaRPr lang="en-IE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 </a:t>
                      </a:r>
                      <a:r>
                        <a:rPr lang="en-I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</a:t>
                      </a: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E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Arup.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</a:tr>
              <a:tr h="1334157">
                <a:tc>
                  <a:txBody>
                    <a:bodyPr/>
                    <a:lstStyle/>
                    <a:p>
                      <a:endParaRPr lang="en-IE" sz="14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pres?slideindex=1&amp;slidetitle="/>
                        </a:rPr>
                        <a:t>Street lighting Part 2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E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Brian Bourke, Roads Management Office.</a:t>
                      </a:r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</a:tr>
              <a:tr h="70452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en-IE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7045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16:30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dirty="0">
                          <a:effectLst/>
                        </a:rPr>
                        <a:t>Close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978" marR="35978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07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6C83EFE464524CABA8C6EFC2791A45" ma:contentTypeVersion="" ma:contentTypeDescription="Create a new document." ma:contentTypeScope="" ma:versionID="c7a2a5b9c32f5634a556237de8ae5602">
  <xsd:schema xmlns:xsd="http://www.w3.org/2001/XMLSchema" xmlns:xs="http://www.w3.org/2001/XMLSchema" xmlns:p="http://schemas.microsoft.com/office/2006/metadata/properties" xmlns:ns2="9335bbb1-c243-4bd5-bd00-47e42b7d9a64" targetNamespace="http://schemas.microsoft.com/office/2006/metadata/properties" ma:root="true" ma:fieldsID="7d2a8e1bf271b0421398df34f8e4b6d0" ns2:_="">
    <xsd:import namespace="9335bbb1-c243-4bd5-bd00-47e42b7d9a64"/>
    <xsd:element name="properties">
      <xsd:complexType>
        <xsd:sequence>
          <xsd:element name="documentManagement">
            <xsd:complexType>
              <xsd:all>
                <xsd:element ref="ns2:Register_x0020_Centrally" minOccurs="0"/>
                <xsd:element ref="ns2:Hierarchy" minOccurs="0"/>
                <xsd:element ref="ns2:Type_x0020_of_x0020_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5bbb1-c243-4bd5-bd00-47e42b7d9a64" elementFormDefault="qualified">
    <xsd:import namespace="http://schemas.microsoft.com/office/2006/documentManagement/types"/>
    <xsd:import namespace="http://schemas.microsoft.com/office/infopath/2007/PartnerControls"/>
    <xsd:element name="Register_x0020_Centrally" ma:index="8" nillable="true" ma:displayName="Register Centrally" ma:default="0" ma:internalName="Register_x0020_Centrally">
      <xsd:simpleType>
        <xsd:restriction base="dms:Boolean"/>
      </xsd:simpleType>
    </xsd:element>
    <xsd:element name="Hierarchy" ma:index="9" nillable="true" ma:displayName="Hierarchy" ma:format="Dropdown" ma:internalName="Hierarchy">
      <xsd:simpleType>
        <xsd:restriction base="dms:Choice">
          <xsd:enumeration value="Government Policy"/>
          <xsd:enumeration value="TII Statement of Strategy"/>
          <xsd:enumeration value="TII Policy"/>
          <xsd:enumeration value="TII Standards"/>
          <xsd:enumeration value="TII Publications and Guidelines"/>
          <xsd:enumeration value="Protocol and Procedures"/>
          <xsd:enumeration value="Circulars"/>
          <xsd:enumeration value="Local Documentation"/>
        </xsd:restriction>
      </xsd:simpleType>
    </xsd:element>
    <xsd:element name="Type_x0020_of_x0020_Document" ma:index="10" nillable="true" ma:displayName="Type of Document" ma:format="Dropdown" ma:internalName="Type_x0020_of_x0020_Document">
      <xsd:simpleType>
        <xsd:restriction base="dms:Choice">
          <xsd:enumeration value="Form"/>
          <xsd:enumeration value="Template"/>
          <xsd:enumeration value="Guideline"/>
          <xsd:enumeration value="Letter"/>
          <xsd:enumeration value="Manual"/>
          <xsd:enumeration value="Policy"/>
          <xsd:enumeration value="Procedure"/>
          <xsd:enumeration value="Report"/>
          <xsd:enumeration value="Specificatio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gister_x0020_Centrally xmlns="9335bbb1-c243-4bd5-bd00-47e42b7d9a64">false</Register_x0020_Centrally>
    <Type_x0020_of_x0020_Document xmlns="9335bbb1-c243-4bd5-bd00-47e42b7d9a64" xsi:nil="true"/>
    <Hierarchy xmlns="9335bbb1-c243-4bd5-bd00-47e42b7d9a64" xsi:nil="true"/>
  </documentManagement>
</p:properties>
</file>

<file path=customXml/itemProps1.xml><?xml version="1.0" encoding="utf-8"?>
<ds:datastoreItem xmlns:ds="http://schemas.openxmlformats.org/officeDocument/2006/customXml" ds:itemID="{90246A9F-279B-4AFD-88CC-47FF98CD26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35bbb1-c243-4bd5-bd00-47e42b7d9a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EFA090-8D76-4F59-9EBE-C77B4DFD68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30F9D5-6388-4F32-BA70-1C6765D164AD}">
  <ds:schemaRefs>
    <ds:schemaRef ds:uri="http://purl.org/dc/elements/1.1/"/>
    <ds:schemaRef ds:uri="http://www.w3.org/XML/1998/namespace"/>
    <ds:schemaRef ds:uri="http://purl.org/dc/terms/"/>
    <ds:schemaRef ds:uri="http://purl.org/dc/dcmitype/"/>
    <ds:schemaRef ds:uri="9335bbb1-c243-4bd5-bd00-47e42b7d9a64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287</Words>
  <Application>Microsoft Office PowerPoint</Application>
  <PresentationFormat>Widescreen</PresentationFormat>
  <Paragraphs>73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O'Brien Aileen</dc:creator>
  <cp:lastModifiedBy>Scully Eoin</cp:lastModifiedBy>
  <cp:revision>23</cp:revision>
  <dcterms:created xsi:type="dcterms:W3CDTF">2015-07-24T10:17:29Z</dcterms:created>
  <dcterms:modified xsi:type="dcterms:W3CDTF">2018-05-14T14:08:39Z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0x010100E86C83EFE464524CABA8C6EFC2791A45</vt:lpwstr>
  </property>
</Properties>
</file>